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2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0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5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9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7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0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900F-C3A9-4333-97C1-98069F151F2F}" type="datetimeFigureOut">
              <a:rPr lang="en-US" smtClean="0"/>
              <a:t>06/16/2014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B1F4-A751-4A32-8861-6BD0A7FB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1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Manatees Need Your Help!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127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Manatees are often found in shallow water or resting at or just below the surface and are slow movers, susceptible to boat strikes---see propeller scars on manatee at right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Feeding them or giving them water from a hose encourages them to stay around marinas or boats in open water where boat strikes are more likely---</a:t>
            </a:r>
            <a:r>
              <a:rPr lang="en-US" sz="1400" b="1" dirty="0" smtClean="0"/>
              <a:t>and</a:t>
            </a:r>
            <a:r>
              <a:rPr lang="en-US" sz="1400" dirty="0" smtClean="0"/>
              <a:t> it is a violation of the </a:t>
            </a:r>
            <a:r>
              <a:rPr lang="en-US" sz="1400" dirty="0" smtClean="0"/>
              <a:t>federal Marine </a:t>
            </a:r>
            <a:r>
              <a:rPr lang="en-US" sz="1400" dirty="0" smtClean="0"/>
              <a:t>Mammal Protection Act </a:t>
            </a:r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43182"/>
            <a:ext cx="4038600" cy="50614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400" dirty="0" smtClean="0"/>
              <a:t>In the spring and summer months, manatees are present in the waters around Hilton Head Island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These endangered marine mammals  are 8-13 feet in length, feed on aquatic vegetation and live to an average age of 40 years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Females have 1 calf every 2-5 years; the calf is dependent on mom for about 2 </a:t>
            </a:r>
            <a:r>
              <a:rPr lang="en-US" sz="1600" dirty="0" smtClean="0"/>
              <a:t>years</a:t>
            </a:r>
          </a:p>
          <a:p>
            <a:pPr>
              <a:buFont typeface="Wingdings" pitchFamily="2" charset="2"/>
              <a:buChar char="v"/>
            </a:pPr>
            <a:endParaRPr lang="en-US" sz="1600" dirty="0" smtClean="0"/>
          </a:p>
          <a:p>
            <a:pPr>
              <a:buFont typeface="Wingdings" pitchFamily="2" charset="2"/>
              <a:buChar char="v"/>
            </a:pPr>
            <a:endParaRPr lang="en-US" sz="1600" dirty="0" smtClean="0"/>
          </a:p>
          <a:p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3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3182"/>
            <a:ext cx="4038600" cy="25954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35814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Kelly Young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0" y="594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USGS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64008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Please don’t feed or water our manatees!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0" y="3374660"/>
            <a:ext cx="4413504" cy="29382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48600" y="571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USGS</a:t>
            </a:r>
            <a:endParaRPr lang="en-US" b="1" dirty="0"/>
          </a:p>
        </p:txBody>
      </p:sp>
      <p:pic>
        <p:nvPicPr>
          <p:cNvPr id="12" name="Picture 11" descr="skGreenTownLogo-300R-8inWhite.tif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6200" y="5964382"/>
            <a:ext cx="82405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3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Our Manatees Need Your Help!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Manatees Need Your Help!</dc:title>
  <dc:creator>SallyK</dc:creator>
  <cp:lastModifiedBy>SallyK</cp:lastModifiedBy>
  <cp:revision>16</cp:revision>
  <dcterms:created xsi:type="dcterms:W3CDTF">2014-05-30T16:45:05Z</dcterms:created>
  <dcterms:modified xsi:type="dcterms:W3CDTF">2014-06-16T18:01:23Z</dcterms:modified>
</cp:coreProperties>
</file>