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130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95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467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69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987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17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233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818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230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1064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3447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789078-E56F-4FF3-BA6D-E7B824E7CA52}" type="datetimeFigureOut">
              <a:rPr lang="en-US" smtClean="0"/>
              <a:t>03/17/2016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0049DF-A7AC-4E17-8A9F-C842255D1F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708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38600" y="304800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We </a:t>
            </a:r>
            <a:r>
              <a:rPr lang="en-US" sz="2400" b="1" i="1" dirty="0" smtClean="0">
                <a:solidFill>
                  <a:srgbClr val="FFC000"/>
                </a:solidFill>
              </a:rPr>
              <a:t>Treasure</a:t>
            </a:r>
            <a:r>
              <a:rPr lang="en-US" sz="2400" b="1" dirty="0" smtClean="0"/>
              <a:t> our Sea Turtles</a:t>
            </a:r>
          </a:p>
          <a:p>
            <a:pPr algn="ctr"/>
            <a:r>
              <a:rPr lang="en-US" sz="2000" dirty="0" smtClean="0"/>
              <a:t>Please Help Protect Them!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657600" y="1295400"/>
            <a:ext cx="51816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Turn off ocean-facing lights by 10 pm from  1May-31 October (it’s the law)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After playing in beach sand, return beach to the flat, level state you found it in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Pack it out – leave 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NOTHING</a:t>
            </a:r>
            <a:r>
              <a:rPr lang="en-US" sz="2000" dirty="0" smtClean="0"/>
              <a:t> on the beach when you leave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Don’t shine lights on adult or baby sea turtles or use flash photography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To report a light violation call Town Code Enforcement at 843-341-4642 or 843-341-4643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To report dead, injured or harassed turtles, call SCDNR at 1-800-922-5431 (24/7)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 smtClean="0"/>
              <a:t>For more info on sea turtles, go to: </a:t>
            </a:r>
            <a:r>
              <a:rPr lang="en-US" sz="2000" dirty="0" smtClean="0"/>
              <a:t>dnr.sc.gov/</a:t>
            </a:r>
            <a:r>
              <a:rPr lang="en-US" sz="2000" dirty="0" err="1" smtClean="0"/>
              <a:t>seaturtle</a:t>
            </a:r>
            <a:r>
              <a:rPr lang="en-US" sz="2000" dirty="0" smtClean="0"/>
              <a:t> </a:t>
            </a:r>
            <a:r>
              <a:rPr lang="en-US" sz="2000" dirty="0" smtClean="0"/>
              <a:t>or seaturtle.org.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en-US" dirty="0"/>
          </a:p>
        </p:txBody>
      </p:sp>
      <p:pic>
        <p:nvPicPr>
          <p:cNvPr id="8" name="Picture 7" descr="skGreenTownLogo-300R-8inWhite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1073188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2519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111</Words>
  <Application>Microsoft Office PowerPoint</Application>
  <PresentationFormat>On-screen Show (4:3)</PresentationFormat>
  <Paragraphs>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SallyK</dc:creator>
  <cp:lastModifiedBy>SallyK</cp:lastModifiedBy>
  <cp:revision>12</cp:revision>
  <dcterms:created xsi:type="dcterms:W3CDTF">2016-03-17T14:11:31Z</dcterms:created>
  <dcterms:modified xsi:type="dcterms:W3CDTF">2016-03-17T17:40:59Z</dcterms:modified>
</cp:coreProperties>
</file>